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50" autoAdjust="0"/>
    <p:restoredTop sz="94660"/>
  </p:normalViewPr>
  <p:slideViewPr>
    <p:cSldViewPr snapToGrid="0">
      <p:cViewPr>
        <p:scale>
          <a:sx n="150" d="100"/>
          <a:sy n="150" d="100"/>
        </p:scale>
        <p:origin x="509" y="-3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79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914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4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2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5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0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8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7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721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4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7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F6804-3EB0-4EC4-B9A6-61B7A0268F57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BE029-C44E-4499-9F32-A388F4651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63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wstout.edu/cstem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99BF276F-E10B-51E2-D8EA-BD63B9AD73B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298895" y="44067"/>
            <a:ext cx="1429434" cy="1051278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269E0AE5-F3D8-CC02-D9A8-D507313972D2}"/>
              </a:ext>
            </a:extLst>
          </p:cNvPr>
          <p:cNvSpPr txBox="1"/>
          <p:nvPr/>
        </p:nvSpPr>
        <p:spPr>
          <a:xfrm>
            <a:off x="0" y="1120052"/>
            <a:ext cx="7772400" cy="6149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760"/>
              </a:lnSpc>
              <a:spcBef>
                <a:spcPts val="1400"/>
              </a:spcBef>
            </a:pPr>
            <a:r>
              <a:rPr sz="2400" b="1" dirty="0">
                <a:solidFill>
                  <a:srgbClr val="13294B"/>
                </a:solidFill>
                <a:latin typeface="Arial"/>
                <a:cs typeface="Arial"/>
              </a:rPr>
              <a:t>SkillsUSA</a:t>
            </a:r>
            <a:r>
              <a:rPr sz="2400" b="1" spc="-40" dirty="0">
                <a:solidFill>
                  <a:srgbClr val="13294B"/>
                </a:solidFill>
                <a:latin typeface="Arial"/>
                <a:cs typeface="Arial"/>
              </a:rPr>
              <a:t> </a:t>
            </a:r>
            <a:r>
              <a:rPr lang="en-US" sz="2400" b="1" spc="-40" dirty="0">
                <a:solidFill>
                  <a:srgbClr val="13294B"/>
                </a:solidFill>
                <a:latin typeface="Arial"/>
                <a:cs typeface="Arial"/>
              </a:rPr>
              <a:t>Wisconsin </a:t>
            </a:r>
            <a:r>
              <a:rPr lang="en-US" sz="2400" b="1" spc="-10" dirty="0">
                <a:solidFill>
                  <a:srgbClr val="13294B"/>
                </a:solidFill>
                <a:latin typeface="Arial"/>
                <a:cs typeface="Arial"/>
              </a:rPr>
              <a:t>Regional Competition</a:t>
            </a:r>
          </a:p>
          <a:p>
            <a:pPr marL="38100" marR="30480" algn="ctr">
              <a:lnSpc>
                <a:spcPts val="1730"/>
              </a:lnSpc>
              <a:spcBef>
                <a:spcPts val="1200"/>
              </a:spcBef>
            </a:pPr>
            <a:r>
              <a:rPr lang="en-US" b="1" spc="-10" dirty="0">
                <a:solidFill>
                  <a:srgbClr val="13294B"/>
                </a:solidFill>
                <a:latin typeface="Arial"/>
                <a:cs typeface="Arial"/>
              </a:rPr>
              <a:t>February 26 - 27</a:t>
            </a:r>
            <a:r>
              <a:rPr b="1" dirty="0">
                <a:solidFill>
                  <a:srgbClr val="13294B"/>
                </a:solidFill>
                <a:latin typeface="Arial"/>
                <a:cs typeface="Arial"/>
              </a:rPr>
              <a:t>,</a:t>
            </a:r>
            <a:r>
              <a:rPr b="1" spc="-45" dirty="0">
                <a:solidFill>
                  <a:srgbClr val="13294B"/>
                </a:solidFill>
                <a:latin typeface="Arial"/>
                <a:cs typeface="Arial"/>
              </a:rPr>
              <a:t> </a:t>
            </a:r>
            <a:r>
              <a:rPr b="1" spc="-20" dirty="0">
                <a:solidFill>
                  <a:srgbClr val="13294B"/>
                </a:solidFill>
                <a:latin typeface="Arial"/>
                <a:cs typeface="Arial"/>
              </a:rPr>
              <a:t>202</a:t>
            </a:r>
            <a:r>
              <a:rPr lang="en-US" b="1" spc="-20" dirty="0">
                <a:solidFill>
                  <a:srgbClr val="13294B"/>
                </a:solidFill>
                <a:latin typeface="Arial"/>
                <a:cs typeface="Arial"/>
              </a:rPr>
              <a:t>6</a:t>
            </a:r>
            <a:endParaRPr b="1" dirty="0">
              <a:solidFill>
                <a:srgbClr val="13294B"/>
              </a:solidFill>
              <a:latin typeface="Arial"/>
              <a:cs typeface="Arial"/>
            </a:endParaRPr>
          </a:p>
        </p:txBody>
      </p:sp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2044F453-4394-513E-354F-A8BFBDEA79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724641"/>
              </p:ext>
            </p:extLst>
          </p:nvPr>
        </p:nvGraphicFramePr>
        <p:xfrm>
          <a:off x="529118" y="1997188"/>
          <a:ext cx="6708379" cy="60384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526984003"/>
                    </a:ext>
                  </a:extLst>
                </a:gridCol>
              </a:tblGrid>
              <a:tr h="276047">
                <a:tc gridSpan="3"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400" b="1" dirty="0">
                          <a:solidFill>
                            <a:srgbClr val="1D4F91"/>
                          </a:solidFill>
                          <a:latin typeface="Arial"/>
                          <a:cs typeface="Arial"/>
                        </a:rPr>
                        <a:t>Thursday</a:t>
                      </a:r>
                      <a:endParaRPr sz="1200" b="1" dirty="0">
                        <a:solidFill>
                          <a:srgbClr val="1D4F9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905" marB="0" anchor="ctr">
                    <a:lnL w="6350">
                      <a:solidFill>
                        <a:srgbClr val="BFBFBF"/>
                      </a:solidFill>
                      <a:prstDash val="soli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67945" marR="408305">
                        <a:lnSpc>
                          <a:spcPts val="1150"/>
                        </a:lnSpc>
                      </a:pP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b="1">
                        <a:solidFill>
                          <a:srgbClr val="1D4F9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86291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4008"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3:30 PM - 4:00 PM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  <a:prstDash val="soli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algn="l">
                        <a:lnSpc>
                          <a:spcPct val="100000"/>
                        </a:lnSpc>
                      </a:pPr>
                      <a:r>
                        <a:rPr lang="en-US" sz="12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Contestants: Check in.</a:t>
                      </a:r>
                      <a:endParaRPr sz="12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Harvey Hall 118</a:t>
                      </a:r>
                      <a:endParaRPr sz="12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76012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noProof="0" dirty="0">
                          <a:solidFill>
                            <a:srgbClr val="00A3E0"/>
                          </a:solidFill>
                          <a:latin typeface="Arial"/>
                        </a:rPr>
                        <a:t>4:00 PM - 4:15 PM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  <a:prstDash val="soli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algn="l">
                        <a:lnSpc>
                          <a:spcPct val="100000"/>
                        </a:lnSpc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Welcome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Harvey Hall 118</a:t>
                      </a:r>
                      <a:endParaRPr lang="en-US" sz="12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290353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noProof="0" dirty="0">
                          <a:solidFill>
                            <a:srgbClr val="00A3E0"/>
                          </a:solidFill>
                          <a:latin typeface="Arial"/>
                        </a:rPr>
                        <a:t>4:15 PM - 4:30 PM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  <a:prstDash val="soli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90805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noProof="0" dirty="0">
                          <a:latin typeface="Arial"/>
                        </a:rPr>
                        <a:t>Event Coordinators take contestants to their competitions.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Different rooms in Harvey Hall </a:t>
                      </a:r>
                      <a:endParaRPr lang="en-US" sz="12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1658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4:30 PM - 7:00 PM</a:t>
                      </a:r>
                      <a:endParaRPr lang="en-US" sz="1200" strike="noStrike" dirty="0"/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  <a:prstDash val="soli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Competitions, followed by the Social in Harvey Hall 118</a:t>
                      </a:r>
                      <a:r>
                        <a:rPr lang="en-US" sz="12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until 7:00 PM</a:t>
                      </a:r>
                      <a:endParaRPr lang="en-US" strike="sngStrike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marR="6985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Different rooms in Harvey Hall / Harvey Hall 118</a:t>
                      </a:r>
                      <a:endParaRPr lang="en-US" sz="12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912892"/>
                  </a:ext>
                </a:extLst>
              </a:tr>
              <a:tr h="276047">
                <a:tc gridSpan="3">
                  <a:txBody>
                    <a:bodyPr/>
                    <a:lstStyle/>
                    <a:p>
                      <a:pPr marL="68580"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400" b="1" strike="noStrike" dirty="0">
                          <a:solidFill>
                            <a:srgbClr val="1D4F91"/>
                          </a:solidFill>
                          <a:latin typeface="Arial"/>
                          <a:cs typeface="Arial"/>
                        </a:rPr>
                        <a:t>Friday</a:t>
                      </a:r>
                      <a:endParaRPr sz="1200" b="1" strike="noStrike" dirty="0">
                        <a:solidFill>
                          <a:srgbClr val="1D4F9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905" marB="0" anchor="ctr">
                    <a:lnL w="6350">
                      <a:solidFill>
                        <a:srgbClr val="BFBFBF"/>
                      </a:solidFill>
                      <a:prstDash val="soli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68580" lvl="0" algn="ctr">
                        <a:lnSpc>
                          <a:spcPct val="100000"/>
                        </a:lnSpc>
                        <a:buNone/>
                      </a:pPr>
                      <a:endParaRPr sz="1200" b="1" strike="noStrike">
                        <a:solidFill>
                          <a:srgbClr val="1D4F9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905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49378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7:30 AM - 8:00 AM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lvl="0" algn="l">
                        <a:lnSpc>
                          <a:spcPct val="100000"/>
                        </a:lnSpc>
                        <a:spcBef>
                          <a:spcPts val="760"/>
                        </a:spcBef>
                        <a:buNone/>
                      </a:pPr>
                      <a:r>
                        <a:rPr lang="en-US" sz="1200" b="0" i="0" u="none" strike="noStrike" noProof="0">
                          <a:latin typeface="Arial"/>
                        </a:rPr>
                        <a:t>Contest </a:t>
                      </a:r>
                      <a:r>
                        <a:rPr lang="en-US" sz="1200" b="0" i="0" u="none" strike="noStrike" noProof="0" dirty="0">
                          <a:latin typeface="Arial"/>
                        </a:rPr>
                        <a:t>Coordinators</a:t>
                      </a: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 and Volunteers:  Attend mandatory training session.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MSC: </a:t>
                      </a: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Cedarwood/Maplewood</a:t>
                      </a:r>
                      <a:endParaRPr lang="en-US" sz="12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72751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8:00 AM - 8:30 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408305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Contestants: Check in.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200" strike="noStrike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Memorial Student Center</a:t>
                      </a:r>
                    </a:p>
                    <a:p>
                      <a:pPr marL="64008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200" strike="noStrike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(MSC): Great Hall</a:t>
                      </a:r>
                      <a:endParaRPr lang="en-US" sz="12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32923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64008" lv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8:30 AM - 9:00 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408305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Bus Departs to CVTC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Covered North Entrance of the MSC at 8:30 AM</a:t>
                      </a:r>
                      <a:endParaRPr lang="en-US" sz="12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21708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008" marR="408305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Opening Ceremony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MSC: Great Hall</a:t>
                      </a:r>
                      <a:endParaRPr lang="en-US" sz="12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56914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9:00 AM - 9:15 AM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noProof="0" dirty="0">
                          <a:latin typeface="Arial"/>
                        </a:rPr>
                        <a:t>Event Coordinators take contestants to their competitions.</a:t>
                      </a:r>
                      <a:endParaRPr lang="en-US" sz="1200" b="0" i="1" u="none" strike="noStrike" noProof="0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MSC: </a:t>
                      </a:r>
                      <a:r>
                        <a:rPr lang="en-US" sz="1200" strike="noStrike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Great Hall</a:t>
                      </a:r>
                      <a:endParaRPr lang="en-US" sz="1200" strike="noStrike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1322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9:15</a:t>
                      </a:r>
                      <a:r>
                        <a:rPr lang="en-US" sz="1200" b="1" strike="noStrike" spc="-10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 AM - </a:t>
                      </a:r>
                      <a:r>
                        <a:rPr lang="en-US" sz="1200" b="1" strike="noStrike" spc="-20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11:45 AM</a:t>
                      </a:r>
                      <a:endParaRPr lang="en-US" sz="1200" b="1" strike="noStrike" dirty="0">
                        <a:solidFill>
                          <a:srgbClr val="00A3E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lvl="0" algn="l">
                        <a:lnSpc>
                          <a:spcPct val="100000"/>
                        </a:lnSpc>
                        <a:buNone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Competitions / After competing, contestants return to the Great Hall.</a:t>
                      </a:r>
                      <a:endParaRPr strike="noStrike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Different rooms in different buildings / MSC: Great Hall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205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11:45 AM - 12:00 PM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Contestants return to the Great Hall.</a:t>
                      </a:r>
                      <a:endParaRPr strike="noStrike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lvl="0" indent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buNone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MSC: Great Hall</a:t>
                      </a:r>
                      <a:endParaRPr sz="1200" strike="noStrike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71331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12:00 PM - 1:30 PM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marR="408305" lvl="0" algn="l">
                        <a:lnSpc>
                          <a:spcPct val="100000"/>
                        </a:lnSpc>
                        <a:buNone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Lunch / Tours</a:t>
                      </a:r>
                    </a:p>
                    <a:p>
                      <a:pPr marL="63500" marR="408305" lvl="0" algn="l">
                        <a:lnSpc>
                          <a:spcPct val="100000"/>
                        </a:lnSpc>
                        <a:buNone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Event Coordinators: Results need to be submitted by 12:45 PM.</a:t>
                      </a:r>
                      <a:endParaRPr sz="1200" strike="noStrike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lvl="0" indent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buNone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MSC: Great Hall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1398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4008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trike="noStrike" dirty="0">
                          <a:solidFill>
                            <a:srgbClr val="00A3E0"/>
                          </a:solidFill>
                          <a:latin typeface="Arial"/>
                          <a:cs typeface="Arial"/>
                        </a:rPr>
                        <a:t>1:00 PM - 2:30 PM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BFBFBF"/>
                      </a:solidFill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marR="408305" lvl="0" algn="l">
                        <a:lnSpc>
                          <a:spcPct val="100000"/>
                        </a:lnSpc>
                        <a:buNone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Awards and Closing Ceremony</a:t>
                      </a:r>
                      <a:endParaRPr sz="1200" strike="noStrike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008" lvl="0" indent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buNone/>
                      </a:pPr>
                      <a:r>
                        <a:rPr lang="en-US" sz="1200" strike="noStrike" dirty="0">
                          <a:latin typeface="Arial"/>
                          <a:cs typeface="Arial"/>
                        </a:rPr>
                        <a:t>MSC: Great Hall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6929579"/>
                  </a:ext>
                </a:extLst>
              </a:tr>
            </a:tbl>
          </a:graphicData>
        </a:graphic>
      </p:graphicFrame>
      <p:sp>
        <p:nvSpPr>
          <p:cNvPr id="6" name="object 6">
            <a:extLst>
              <a:ext uri="{FF2B5EF4-FFF2-40B4-BE49-F238E27FC236}">
                <a16:creationId xmlns:a16="http://schemas.microsoft.com/office/drawing/2014/main" id="{284AFE78-6397-B052-ACA3-EA60CA932188}"/>
              </a:ext>
            </a:extLst>
          </p:cNvPr>
          <p:cNvSpPr txBox="1"/>
          <p:nvPr/>
        </p:nvSpPr>
        <p:spPr>
          <a:xfrm>
            <a:off x="463803" y="8349874"/>
            <a:ext cx="6844792" cy="122854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algn="ctr"/>
            <a:r>
              <a:rPr lang="en-US" sz="1200" b="1" dirty="0">
                <a:latin typeface="Arial"/>
                <a:cs typeface="Arial"/>
              </a:rPr>
              <a:t>SPONSORED</a:t>
            </a:r>
            <a:r>
              <a:rPr lang="en-US" sz="1200" b="1" spc="-15" dirty="0">
                <a:latin typeface="Arial"/>
                <a:cs typeface="Arial"/>
              </a:rPr>
              <a:t> </a:t>
            </a:r>
            <a:r>
              <a:rPr lang="en-US" sz="1200" b="1" dirty="0">
                <a:latin typeface="Arial"/>
                <a:cs typeface="Arial"/>
              </a:rPr>
              <a:t>BY:</a:t>
            </a:r>
            <a:r>
              <a:rPr lang="en-US" sz="1200" b="1" spc="275" dirty="0">
                <a:latin typeface="Arial"/>
                <a:cs typeface="Arial"/>
              </a:rPr>
              <a:t> </a:t>
            </a:r>
          </a:p>
          <a:p>
            <a:pPr algn="ctr"/>
            <a:r>
              <a:rPr lang="en-US" sz="1200" b="1" dirty="0">
                <a:latin typeface="Arial"/>
                <a:cs typeface="Arial"/>
              </a:rPr>
              <a:t>College</a:t>
            </a:r>
            <a:r>
              <a:rPr lang="en-US" sz="1200" b="1" spc="-25" dirty="0">
                <a:latin typeface="Arial"/>
                <a:cs typeface="Arial"/>
              </a:rPr>
              <a:t> </a:t>
            </a:r>
            <a:r>
              <a:rPr lang="en-US" sz="1200" b="1" dirty="0">
                <a:latin typeface="Arial"/>
                <a:cs typeface="Arial"/>
              </a:rPr>
              <a:t>of</a:t>
            </a:r>
            <a:r>
              <a:rPr lang="en-US" sz="1200" b="1" spc="-15" dirty="0">
                <a:latin typeface="Arial"/>
                <a:cs typeface="Arial"/>
              </a:rPr>
              <a:t> </a:t>
            </a:r>
            <a:r>
              <a:rPr lang="en-US" sz="1200" b="1" dirty="0">
                <a:latin typeface="Arial"/>
                <a:cs typeface="Arial"/>
              </a:rPr>
              <a:t>Science,</a:t>
            </a:r>
            <a:r>
              <a:rPr lang="en-US" sz="1200" b="1" spc="-15" dirty="0">
                <a:latin typeface="Arial"/>
                <a:cs typeface="Arial"/>
              </a:rPr>
              <a:t> </a:t>
            </a:r>
            <a:r>
              <a:rPr lang="en-US" sz="1200" b="1" dirty="0">
                <a:latin typeface="Arial"/>
                <a:cs typeface="Arial"/>
              </a:rPr>
              <a:t>Technology,</a:t>
            </a:r>
            <a:r>
              <a:rPr lang="en-US" sz="1200" b="1" spc="-10" dirty="0">
                <a:latin typeface="Arial"/>
                <a:cs typeface="Arial"/>
              </a:rPr>
              <a:t> </a:t>
            </a:r>
            <a:r>
              <a:rPr lang="en-US" sz="1200" b="1" dirty="0">
                <a:latin typeface="Arial"/>
                <a:cs typeface="Arial"/>
              </a:rPr>
              <a:t>Engineering,</a:t>
            </a:r>
            <a:r>
              <a:rPr lang="en-US" sz="1200" b="1" spc="-35" dirty="0">
                <a:latin typeface="Arial"/>
                <a:cs typeface="Arial"/>
              </a:rPr>
              <a:t> </a:t>
            </a:r>
            <a:r>
              <a:rPr lang="en-US" sz="1200" b="1" dirty="0">
                <a:latin typeface="Arial"/>
                <a:cs typeface="Arial"/>
              </a:rPr>
              <a:t>Mathematics</a:t>
            </a:r>
            <a:r>
              <a:rPr lang="en-US" sz="1200" b="1" spc="-5" dirty="0">
                <a:latin typeface="Arial"/>
                <a:cs typeface="Arial"/>
              </a:rPr>
              <a:t> </a:t>
            </a:r>
            <a:r>
              <a:rPr lang="en-US" sz="1200" b="1" dirty="0">
                <a:latin typeface="Arial"/>
                <a:cs typeface="Arial"/>
              </a:rPr>
              <a:t>&amp;</a:t>
            </a:r>
            <a:r>
              <a:rPr lang="en-US" sz="1200" b="1" spc="-25" dirty="0">
                <a:latin typeface="Arial"/>
                <a:cs typeface="Arial"/>
              </a:rPr>
              <a:t> </a:t>
            </a:r>
            <a:r>
              <a:rPr lang="en-US" sz="1200" b="1" spc="-10" dirty="0">
                <a:latin typeface="Arial"/>
                <a:cs typeface="Arial"/>
              </a:rPr>
              <a:t>Management</a:t>
            </a:r>
          </a:p>
          <a:p>
            <a:pPr algn="ctr"/>
            <a:r>
              <a:rPr lang="en-US" sz="1200" b="1" spc="-10" dirty="0">
                <a:solidFill>
                  <a:srgbClr val="00A3E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www.uwstout.edu/cstemm</a:t>
            </a:r>
            <a:endParaRPr lang="en-US" sz="1200" b="1" spc="-10" dirty="0">
              <a:solidFill>
                <a:srgbClr val="00A3E0"/>
              </a:solidFill>
              <a:latin typeface="Arial"/>
              <a:cs typeface="Arial"/>
            </a:endParaRPr>
          </a:p>
          <a:p>
            <a:pPr algn="ctr"/>
            <a:endParaRPr lang="en-US" sz="700" dirty="0">
              <a:latin typeface="Arial"/>
              <a:cs typeface="Arial"/>
            </a:endParaRPr>
          </a:p>
          <a:p>
            <a:pPr marL="5080" algn="ctr"/>
            <a:r>
              <a:rPr lang="en-US" sz="1200" b="1" dirty="0">
                <a:latin typeface="Arial"/>
                <a:cs typeface="Arial"/>
              </a:rPr>
              <a:t>SkillsUSA Contact:</a:t>
            </a:r>
            <a:r>
              <a:rPr lang="en-US" sz="1200" dirty="0">
                <a:latin typeface="Arial"/>
                <a:cs typeface="Arial"/>
              </a:rPr>
              <a:t> Jake Mihm at </a:t>
            </a:r>
            <a:r>
              <a:rPr lang="en-US" sz="1200" dirty="0">
                <a:latin typeface="Arial"/>
                <a:cs typeface="Calibri"/>
              </a:rPr>
              <a:t>608-665-9254 </a:t>
            </a:r>
            <a:endParaRPr lang="en-US" sz="1200" b="1" dirty="0">
              <a:highlight>
                <a:srgbClr val="FFFF00"/>
              </a:highlight>
              <a:latin typeface="Arial"/>
              <a:cs typeface="Arial"/>
            </a:endParaRPr>
          </a:p>
          <a:p>
            <a:pPr marL="5080" algn="ctr"/>
            <a:r>
              <a:rPr lang="en-US" sz="1200" b="1" dirty="0">
                <a:latin typeface="Arial"/>
                <a:cs typeface="Arial"/>
              </a:rPr>
              <a:t>Site Contact:</a:t>
            </a:r>
            <a:r>
              <a:rPr lang="en-US" sz="1200" dirty="0">
                <a:latin typeface="Arial"/>
                <a:cs typeface="Arial"/>
              </a:rPr>
              <a:t> Tiffany Hoage at 715-232-2561 o</a:t>
            </a:r>
            <a:r>
              <a:rPr lang="en-US" sz="1200" spc="-10" dirty="0">
                <a:latin typeface="Arial"/>
                <a:cs typeface="Arial"/>
              </a:rPr>
              <a:t>r hoaget</a:t>
            </a:r>
            <a:r>
              <a:rPr lang="en-US" sz="1200" dirty="0">
                <a:latin typeface="Arial"/>
                <a:cs typeface="Arial"/>
              </a:rPr>
              <a:t>@uwstout.edu</a:t>
            </a:r>
            <a:endParaRPr sz="1200" dirty="0">
              <a:latin typeface="Arial"/>
              <a:cs typeface="Arial"/>
            </a:endParaRPr>
          </a:p>
          <a:p>
            <a:pPr marL="3175" algn="ctr"/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Emergency:</a:t>
            </a:r>
            <a:r>
              <a:rPr lang="en-US" sz="1200" b="1" spc="25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1200" b="1" spc="-10" dirty="0">
                <a:solidFill>
                  <a:srgbClr val="FF0000"/>
                </a:solidFill>
                <a:latin typeface="Arial"/>
                <a:cs typeface="Arial"/>
              </a:rPr>
              <a:t>911 / Non-Emergency:</a:t>
            </a:r>
            <a:r>
              <a:rPr lang="en-US" sz="1200" b="1" spc="25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1200" b="1" spc="-25" dirty="0">
                <a:solidFill>
                  <a:srgbClr val="FF0000"/>
                </a:solidFill>
                <a:latin typeface="Arial"/>
                <a:cs typeface="Arial"/>
              </a:rPr>
              <a:t>715-232-2222 </a:t>
            </a:r>
            <a:r>
              <a:rPr sz="1200" b="1" spc="-10" dirty="0">
                <a:solidFill>
                  <a:srgbClr val="FF0000"/>
                </a:solidFill>
                <a:latin typeface="Arial"/>
                <a:cs typeface="Arial"/>
              </a:rPr>
              <a:t>(</a:t>
            </a:r>
            <a:r>
              <a:rPr lang="en-US" sz="1200" b="1" spc="-10" dirty="0">
                <a:solidFill>
                  <a:srgbClr val="FF0000"/>
                </a:solidFill>
                <a:latin typeface="Arial"/>
                <a:cs typeface="Arial"/>
              </a:rPr>
              <a:t>University Police</a:t>
            </a:r>
            <a:r>
              <a:rPr sz="1200" b="1" spc="-10" dirty="0">
                <a:solidFill>
                  <a:srgbClr val="FF0000"/>
                </a:solidFill>
                <a:latin typeface="Arial"/>
                <a:cs typeface="Arial"/>
              </a:rPr>
              <a:t>)</a:t>
            </a:r>
            <a:endParaRPr lang="en-US" sz="1200" dirty="0">
              <a:latin typeface="Arial"/>
              <a:cs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87DC99-D102-F4D1-3F59-0CE01EDD65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610" y="228600"/>
            <a:ext cx="1941776" cy="685800"/>
          </a:xfrm>
          <a:prstGeom prst="rect">
            <a:avLst/>
          </a:prstGeom>
        </p:spPr>
      </p:pic>
      <p:pic>
        <p:nvPicPr>
          <p:cNvPr id="1026" name="Picture 2" descr="CVTC Press Kit | Chippewa Valley Technical College">
            <a:extLst>
              <a:ext uri="{FF2B5EF4-FFF2-40B4-BE49-F238E27FC236}">
                <a16:creationId xmlns:a16="http://schemas.microsoft.com/office/drawing/2014/main" id="{3FFD2044-BEA1-6079-8159-C90CFAB40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405" y="233680"/>
            <a:ext cx="763803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27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aca7ad-93cb-4108-ab28-317a84a137be">
      <Terms xmlns="http://schemas.microsoft.com/office/infopath/2007/PartnerControls"/>
    </lcf76f155ced4ddcb4097134ff3c332f>
    <TaxCatchAll xmlns="f75e3d41-9011-43f4-bd32-ecbedb35a3a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5FDF12FACB34C9852FBCF5BF33480" ma:contentTypeVersion="11" ma:contentTypeDescription="Create a new document." ma:contentTypeScope="" ma:versionID="b16c4a1508cf131e4131bcd3396e51e0">
  <xsd:schema xmlns:xsd="http://www.w3.org/2001/XMLSchema" xmlns:xs="http://www.w3.org/2001/XMLSchema" xmlns:p="http://schemas.microsoft.com/office/2006/metadata/properties" xmlns:ns2="adaca7ad-93cb-4108-ab28-317a84a137be" xmlns:ns3="f75e3d41-9011-43f4-bd32-ecbedb35a3af" targetNamespace="http://schemas.microsoft.com/office/2006/metadata/properties" ma:root="true" ma:fieldsID="2f3454fb6d511012342b6ae4f62c44a4" ns2:_="" ns3:_="">
    <xsd:import namespace="adaca7ad-93cb-4108-ab28-317a84a137be"/>
    <xsd:import namespace="f75e3d41-9011-43f4-bd32-ecbedb35a3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aca7ad-93cb-4108-ab28-317a84a137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5c76c1b-d857-4386-a6f0-8b0e992c32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5e3d41-9011-43f4-bd32-ecbedb35a3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e1c1020-26db-41cd-9ed1-6540a6322781}" ma:internalName="TaxCatchAll" ma:showField="CatchAllData" ma:web="f75e3d41-9011-43f4-bd32-ecbedb35a3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06697E-8076-45FC-9D11-9E61703AA615}">
  <ds:schemaRefs>
    <ds:schemaRef ds:uri="http://schemas.microsoft.com/office/2006/metadata/properties"/>
    <ds:schemaRef ds:uri="f75e3d41-9011-43f4-bd32-ecbedb35a3af"/>
    <ds:schemaRef ds:uri="http://purl.org/dc/terms/"/>
    <ds:schemaRef ds:uri="adaca7ad-93cb-4108-ab28-317a84a137b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111D44A-7256-4663-A695-637EB6C146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aca7ad-93cb-4108-ab28-317a84a137be"/>
    <ds:schemaRef ds:uri="f75e3d41-9011-43f4-bd32-ecbedb35a3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492CD6-5120-40FE-AE58-7233F4FCA6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327</TotalTime>
  <Words>292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Hoage</dc:creator>
  <cp:lastModifiedBy>Hoage, Tiffany</cp:lastModifiedBy>
  <cp:revision>7</cp:revision>
  <cp:lastPrinted>2023-02-11T21:00:02Z</cp:lastPrinted>
  <dcterms:created xsi:type="dcterms:W3CDTF">2023-02-11T20:07:14Z</dcterms:created>
  <dcterms:modified xsi:type="dcterms:W3CDTF">2026-01-27T17:46:43Z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0x0101008BA5FDF12FACB34C9852FBCF5BF33480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Order">
    <vt:r8>97700</vt:r8>
  </property>
  <property fmtid="{D5CDD505-2E9C-101B-9397-08002B2CF9AE}" pid="11" name="SharedWithUsers">
    <vt:lpwstr>14;#Bendel, Christopher;#15;#Ghosh, Abhimanyu</vt:lpwstr>
  </property>
</Properties>
</file>